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ela Gothic One"/>
      <p:regular r:id="rId17"/>
    </p:embeddedFont>
    <p:embeddedFont>
      <p:font typeface="Dela Gothic On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21976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MIS Implementation: Streamlining Restaurant Operations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97730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outlines the implementation of a Management Information System (MIS) for restaurant operations. We'll cover order processing, inventory management, and customer feedback. Our goal is to enhance efficiency and reduce costs through effective data management.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6344483"/>
            <a:ext cx="346591" cy="346591"/>
          </a:xfrm>
          <a:prstGeom prst="roundRect">
            <a:avLst>
              <a:gd name="adj" fmla="val 26380043"/>
            </a:avLst>
          </a:prstGeom>
          <a:solidFill>
            <a:srgbClr val="1AB8DE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75824" y="6469023"/>
            <a:ext cx="11156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tt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13128" y="6328291"/>
            <a:ext cx="2254091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thrinath thota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0844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846070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recommend proceeding with system design. It's also important to begin database setup. Data migration planning is necessary. User training will be crucial for success.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4129921"/>
            <a:ext cx="162401" cy="356235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245632" y="41299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System Design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1083231" y="4702731"/>
            <a:ext cx="162401" cy="356235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70553" y="47027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Setup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1408271" y="5275540"/>
            <a:ext cx="162401" cy="356235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895594" y="52755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Migration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1733193" y="5848350"/>
            <a:ext cx="162401" cy="356235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20516" y="584835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Training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7322" y="1054894"/>
            <a:ext cx="7722156" cy="2004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Abstract: Achieving Cost-Effective Inventory Management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197322" y="3363754"/>
            <a:ext cx="7722156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project aims to design and implement a cost-effective inventory management system. It leverages DBMS and SQL to optimize resource allocation. The system will minimize food wastage and streamline ordering processes.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97322" y="4566999"/>
            <a:ext cx="3759518" cy="1202293"/>
          </a:xfrm>
          <a:prstGeom prst="roundRect">
            <a:avLst>
              <a:gd name="adj" fmla="val 709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08063" y="4777740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data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408063" y="5233630"/>
            <a:ext cx="333803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 inventory in real-time.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9960" y="4566999"/>
            <a:ext cx="3759518" cy="1202293"/>
          </a:xfrm>
          <a:prstGeom prst="roundRect">
            <a:avLst>
              <a:gd name="adj" fmla="val 709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0701" y="4777740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Waste reduction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370701" y="5233630"/>
            <a:ext cx="333803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 food waste.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197322" y="5972413"/>
            <a:ext cx="7722156" cy="1202293"/>
          </a:xfrm>
          <a:prstGeom prst="roundRect">
            <a:avLst>
              <a:gd name="adj" fmla="val 709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08063" y="6183154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Cost savings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408063" y="6639044"/>
            <a:ext cx="7300674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Cut operational costs.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51328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Problem Statement: Food Wastage and Inefficient Processes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91001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Many restaurants face challenges with food wastage. Inefficient inventory management leads to spoilage and financial losses. Manual processes are time-consuming and prone to errors, impacting profitability.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50637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Manual errors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5636538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Human error in inventory tracking.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12926" y="50637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Spoilage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12926" y="5636538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Excess food expiring before use.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867543" y="50637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High costs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67543" y="5636538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Increased operational expenses.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315" y="914400"/>
            <a:ext cx="7913370" cy="115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System Architecture: DBMS and SQL Integration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5315" y="2334697"/>
            <a:ext cx="7913370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MIS will be built using a robust DBMS (Database Management System). SQL will be used for data retrieval and manipulation. This ensures data integrity and efficient querying capabilities.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5" y="3095149"/>
            <a:ext cx="879158" cy="10550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58196" y="3270885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Input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758196" y="3665458"/>
            <a:ext cx="677048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Order and inventory data entry.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4150162"/>
            <a:ext cx="879158" cy="105501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58196" y="4325898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DBMS Storage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758196" y="4720471"/>
            <a:ext cx="677048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database management.</a:t>
            </a:r>
            <a:endParaRPr lang="en-US" sz="13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5" y="5205174"/>
            <a:ext cx="879158" cy="10550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58196" y="5380911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SQL Queries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1758196" y="5775484"/>
            <a:ext cx="677048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Efficient data retrieval.</a:t>
            </a:r>
            <a:endParaRPr lang="en-US" sz="13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5" y="6260187"/>
            <a:ext cx="879158" cy="105501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758196" y="6435923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Reporting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1758196" y="6830497"/>
            <a:ext cx="677048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Insightful analysis and reports.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121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7325" y="2564844"/>
            <a:ext cx="12000548" cy="476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Order Processing and Inventory Management Module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507325" y="3259098"/>
            <a:ext cx="13615749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module will automate order processing from placement to fulfillment. Real-time inventory tracking ensures optimal stock levels. Automated alerts prevent stockouts and overstocking.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717113" y="3654028"/>
            <a:ext cx="15240" cy="3822740"/>
          </a:xfrm>
          <a:prstGeom prst="roundRect">
            <a:avLst>
              <a:gd name="adj" fmla="val 399547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872550" y="3972401"/>
            <a:ext cx="507325" cy="15240"/>
          </a:xfrm>
          <a:prstGeom prst="roundRect">
            <a:avLst>
              <a:gd name="adj" fmla="val 399547"/>
            </a:avLst>
          </a:prstGeom>
          <a:solidFill>
            <a:srgbClr val="8D2424"/>
          </a:solidFill>
          <a:ln/>
        </p:spPr>
      </p:sp>
      <p:sp>
        <p:nvSpPr>
          <p:cNvPr id="7" name="Shape 4"/>
          <p:cNvSpPr/>
          <p:nvPr/>
        </p:nvSpPr>
        <p:spPr>
          <a:xfrm>
            <a:off x="561677" y="3817025"/>
            <a:ext cx="326112" cy="326112"/>
          </a:xfrm>
          <a:prstGeom prst="roundRect">
            <a:avLst>
              <a:gd name="adj" fmla="val 1867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7404" y="3865602"/>
            <a:ext cx="134660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522095" y="3798927"/>
            <a:ext cx="193726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Order Placement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522095" y="4124206"/>
            <a:ext cx="12600980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places an order.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872550" y="4964311"/>
            <a:ext cx="507325" cy="15240"/>
          </a:xfrm>
          <a:prstGeom prst="roundRect">
            <a:avLst>
              <a:gd name="adj" fmla="val 399547"/>
            </a:avLst>
          </a:prstGeom>
          <a:solidFill>
            <a:srgbClr val="8D2424"/>
          </a:solidFill>
          <a:ln/>
        </p:spPr>
      </p:sp>
      <p:sp>
        <p:nvSpPr>
          <p:cNvPr id="12" name="Shape 9"/>
          <p:cNvSpPr/>
          <p:nvPr/>
        </p:nvSpPr>
        <p:spPr>
          <a:xfrm>
            <a:off x="561677" y="4808934"/>
            <a:ext cx="326112" cy="326112"/>
          </a:xfrm>
          <a:prstGeom prst="roundRect">
            <a:avLst>
              <a:gd name="adj" fmla="val 1867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9186" y="4857512"/>
            <a:ext cx="191095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522095" y="4790837"/>
            <a:ext cx="1907500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Inventory Check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1522095" y="5116116"/>
            <a:ext cx="12600980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System verifies stock.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872550" y="5956221"/>
            <a:ext cx="507325" cy="15240"/>
          </a:xfrm>
          <a:prstGeom prst="roundRect">
            <a:avLst>
              <a:gd name="adj" fmla="val 399547"/>
            </a:avLst>
          </a:prstGeom>
          <a:solidFill>
            <a:srgbClr val="8D2424"/>
          </a:solidFill>
          <a:ln/>
        </p:spPr>
      </p:sp>
      <p:sp>
        <p:nvSpPr>
          <p:cNvPr id="17" name="Shape 14"/>
          <p:cNvSpPr/>
          <p:nvPr/>
        </p:nvSpPr>
        <p:spPr>
          <a:xfrm>
            <a:off x="561677" y="5800844"/>
            <a:ext cx="326112" cy="326112"/>
          </a:xfrm>
          <a:prstGeom prst="roundRect">
            <a:avLst>
              <a:gd name="adj" fmla="val 1867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23828" y="5849422"/>
            <a:ext cx="201692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522095" y="5782747"/>
            <a:ext cx="1926431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Order Fulfillment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1522095" y="6108025"/>
            <a:ext cx="12600980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Order is prepared and delivered.</a:t>
            </a:r>
            <a:endParaRPr lang="en-US" sz="1100" dirty="0"/>
          </a:p>
        </p:txBody>
      </p:sp>
      <p:sp>
        <p:nvSpPr>
          <p:cNvPr id="21" name="Shape 18"/>
          <p:cNvSpPr/>
          <p:nvPr/>
        </p:nvSpPr>
        <p:spPr>
          <a:xfrm>
            <a:off x="872550" y="6948130"/>
            <a:ext cx="507325" cy="15240"/>
          </a:xfrm>
          <a:prstGeom prst="roundRect">
            <a:avLst>
              <a:gd name="adj" fmla="val 399547"/>
            </a:avLst>
          </a:prstGeom>
          <a:solidFill>
            <a:srgbClr val="8D2424"/>
          </a:solidFill>
          <a:ln/>
        </p:spPr>
      </p:sp>
      <p:sp>
        <p:nvSpPr>
          <p:cNvPr id="22" name="Shape 19"/>
          <p:cNvSpPr/>
          <p:nvPr/>
        </p:nvSpPr>
        <p:spPr>
          <a:xfrm>
            <a:off x="561677" y="6792754"/>
            <a:ext cx="326112" cy="326112"/>
          </a:xfrm>
          <a:prstGeom prst="roundRect">
            <a:avLst>
              <a:gd name="adj" fmla="val 1867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618946" y="6841331"/>
            <a:ext cx="211455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1522095" y="6774656"/>
            <a:ext cx="1988820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Inventory Update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1522095" y="7099935"/>
            <a:ext cx="12600980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Stock levels are adjusted.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45065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Customer Feedback Tracking and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200995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will collect and analyze customer feedback from various sources. This data will be used to improve service quality. Sentiment analysis identifies areas for improvement.</a:t>
            </a:r>
            <a:endParaRPr lang="en-US" sz="1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4484846"/>
            <a:ext cx="541615" cy="5416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44709" y="5243036"/>
            <a:ext cx="232576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Feedback collection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44709" y="6085403"/>
            <a:ext cx="23257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Gather customer opinions.</a:t>
            </a:r>
            <a:endParaRPr lang="en-US" sz="17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398" y="4484846"/>
            <a:ext cx="541615" cy="54161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95398" y="5243036"/>
            <a:ext cx="2325886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Sentiment analysis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895398" y="6085403"/>
            <a:ext cx="23258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trends and issues.</a:t>
            </a:r>
            <a:endParaRPr lang="en-US" sz="17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205" y="4484846"/>
            <a:ext cx="541615" cy="54161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46205" y="5243036"/>
            <a:ext cx="232576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Service enhancement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46205" y="6085403"/>
            <a:ext cx="23257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 customer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257" y="638175"/>
            <a:ext cx="12845534" cy="499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Report Generation: Food Wastage Analysis and Trends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31257" y="1440894"/>
            <a:ext cx="13567886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MIS will generate reports on food wastage patterns. These reports will identify trends. They will also help to pinpoint areas where waste can be minimized.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257" y="1854518"/>
            <a:ext cx="9505950" cy="53232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1257" y="7348538"/>
            <a:ext cx="13567886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Report shows wastage per food category.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916" y="670560"/>
            <a:ext cx="7822168" cy="1863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Outcome: Enhanced Efficiency and Reduced Costs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60916" y="2817257"/>
            <a:ext cx="782216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Successful MIS implementation will result in significant cost savings. Enhanced efficiency in order processing. Reduced food wastage. Improved customer satisfaction.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60916" y="3728204"/>
            <a:ext cx="3769400" cy="623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30%</a:t>
            </a:r>
            <a:endParaRPr lang="en-US" sz="4900" dirty="0"/>
          </a:p>
        </p:txBody>
      </p:sp>
      <p:sp>
        <p:nvSpPr>
          <p:cNvPr id="6" name="Text 3"/>
          <p:cNvSpPr/>
          <p:nvPr/>
        </p:nvSpPr>
        <p:spPr>
          <a:xfrm>
            <a:off x="1303139" y="4587359"/>
            <a:ext cx="248495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Cost Reduction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60916" y="5011103"/>
            <a:ext cx="3769400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Lower operational costs.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4713565" y="3728204"/>
            <a:ext cx="3769519" cy="623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20%</a:t>
            </a:r>
            <a:endParaRPr lang="en-US" sz="4900" dirty="0"/>
          </a:p>
        </p:txBody>
      </p:sp>
      <p:sp>
        <p:nvSpPr>
          <p:cNvPr id="9" name="Text 6"/>
          <p:cNvSpPr/>
          <p:nvPr/>
        </p:nvSpPr>
        <p:spPr>
          <a:xfrm>
            <a:off x="5355788" y="4587359"/>
            <a:ext cx="248495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Waste Reduction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713565" y="5011103"/>
            <a:ext cx="376951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Minimize food spoilage.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2687241" y="5974080"/>
            <a:ext cx="3769400" cy="623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15%</a:t>
            </a:r>
            <a:endParaRPr lang="en-US" sz="4900" dirty="0"/>
          </a:p>
        </p:txBody>
      </p:sp>
      <p:sp>
        <p:nvSpPr>
          <p:cNvPr id="12" name="Text 9"/>
          <p:cNvSpPr/>
          <p:nvPr/>
        </p:nvSpPr>
        <p:spPr>
          <a:xfrm>
            <a:off x="3329464" y="6833235"/>
            <a:ext cx="248495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Efficiency Gain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2687241" y="7256978"/>
            <a:ext cx="3769400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Faster order processing.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2353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950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 implementation streamlines restaurant operations.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09194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reduces food wastage through effective tracking.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51437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enhances customer satisfaction via feedback.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93680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DBMS and SQL enable efficient data management.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35924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Report generation supports informed decision-making.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2025-02-19T03:13:44Z</dcterms:created>
  <dcterms:modified xsi:type="dcterms:W3CDTF">2025-02-19T03:13:44Z</dcterms:modified>
</cp:coreProperties>
</file>